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aynos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ynos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1FA99-44A4-01FE-ECBD-AE7F28B8F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Ооо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«зеленый импульс»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DA3650-96D9-36CD-5DEA-DE72D0309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1928751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Объем финансирования 1</a:t>
            </a:r>
            <a:r>
              <a:rPr lang="en-US" dirty="0"/>
              <a:t>0</a:t>
            </a:r>
            <a:r>
              <a:rPr lang="ru-RU" dirty="0"/>
              <a:t>0 000 00</a:t>
            </a:r>
            <a:r>
              <a:rPr lang="en-US" dirty="0"/>
              <a:t>0</a:t>
            </a:r>
            <a:r>
              <a:rPr lang="ru-RU" dirty="0"/>
              <a:t> руб.</a:t>
            </a:r>
          </a:p>
          <a:p>
            <a:pPr algn="r"/>
            <a:r>
              <a:rPr lang="en-US" dirty="0">
                <a:hlinkClick r:id="rId2"/>
              </a:rPr>
              <a:t>daynos@yandex.ru</a:t>
            </a:r>
            <a:endParaRPr lang="en-US" dirty="0"/>
          </a:p>
          <a:p>
            <a:pPr algn="r"/>
            <a:r>
              <a:rPr lang="ru-RU" dirty="0"/>
              <a:t>5. 02. 2025 г.</a:t>
            </a:r>
          </a:p>
          <a:p>
            <a:pPr algn="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FCD294-A1CF-2BEB-F2FC-AFAB4BD5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38" y="527000"/>
            <a:ext cx="1390844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C05E1-D6E2-A672-CED6-8B41F985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Основатель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9CB2C1-C272-2115-3923-A0C51FBBE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Профессиональное знание физики.</a:t>
            </a:r>
          </a:p>
          <a:p>
            <a:r>
              <a:rPr lang="ru-RU" dirty="0"/>
              <a:t>Профессиональное знание электроники.</a:t>
            </a:r>
          </a:p>
          <a:p>
            <a:r>
              <a:rPr lang="ru-RU" dirty="0"/>
              <a:t>Опыт работы и знание энергетики.</a:t>
            </a:r>
          </a:p>
          <a:p>
            <a:r>
              <a:rPr lang="ru-RU" dirty="0"/>
              <a:t>Опыт работы на руководящих должностях.</a:t>
            </a:r>
          </a:p>
          <a:p>
            <a:r>
              <a:rPr lang="ru-RU" dirty="0"/>
              <a:t>Экономическое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54168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E455E-4808-0EC6-ED2A-ACBDD335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Для связи.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9ED80-B67F-363A-4E23-6218B7E1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https://greepul.ru</a:t>
            </a:r>
            <a:endParaRPr lang="ru-RU" dirty="0"/>
          </a:p>
          <a:p>
            <a:r>
              <a:rPr lang="en-US" dirty="0">
                <a:hlinkClick r:id="rId2"/>
              </a:rPr>
              <a:t>daynos@yandex.ru</a:t>
            </a:r>
            <a:endParaRPr lang="en-US" dirty="0"/>
          </a:p>
          <a:p>
            <a:r>
              <a:rPr lang="en-US" dirty="0"/>
              <a:t>+7 919 269 44 65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4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E03BF-A32B-934C-A4C6-E29DB5C2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Наша миссия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C1111-949E-74FA-CA43-D5B7BB6D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Дешёвая, или даже условно бесплатная генерация электрической энергии с минимальными выбросами и минимальным воздействием на окружающую среду.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Разработка и производство мобильных и дешёвых в использовании устройств генерации электрической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229996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E6551-F2B6-ECDC-643C-B92E8A5A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Дешёвая, или даже условно бесплатная генерация электрической энергии.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DFE7A-A9FE-03B3-EFE3-72E9FF3D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0944"/>
            <a:ext cx="9905999" cy="4563122"/>
          </a:xfrm>
        </p:spPr>
        <p:txBody>
          <a:bodyPr/>
          <a:lstStyle/>
          <a:p>
            <a:r>
              <a:rPr lang="ru-RU" dirty="0"/>
              <a:t>Основные примеры и конкуренты, это ГЭС гидроэлектростанции, приливные электростанции.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Ветрогенераторы подвержены нестабильности эффективной работы.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D12D40-FB47-34F6-C28A-34D32C0E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23" y="3052937"/>
            <a:ext cx="1842117" cy="1333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096955-3B29-BC09-A268-65D67ADAB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40" y="3052937"/>
            <a:ext cx="2001389" cy="1333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ED205-0E76-FD40-B915-E4198214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840" y="5111199"/>
            <a:ext cx="2022200" cy="13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ABF5B-736E-1B80-008B-C42E09E3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Дешёвая, или даже условно бесплатная генерация электрической энергии.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0E86A-431C-011C-FD75-855E091A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62032"/>
          </a:xfrm>
        </p:spPr>
        <p:txBody>
          <a:bodyPr>
            <a:normAutofit/>
          </a:bodyPr>
          <a:lstStyle/>
          <a:p>
            <a:r>
              <a:rPr lang="ru-RU" dirty="0"/>
              <a:t>Примеры низкой эффективности в производстве электроэнергии на сегодняшний день это солнечные батареи. Высокие перспективы развития.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r>
              <a:rPr lang="ru-RU" dirty="0"/>
              <a:t>Собственный альтернативный взгляд и НИОКР.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C9E126-B66F-0798-6C8C-F9DD0274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38" y="3707250"/>
            <a:ext cx="2384147" cy="15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B0631-6180-0574-E0D1-C7B54D96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6630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Разработка и производство мобильных и дешёвых в использовании устройств генерации электрической энергии.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9CA92-2200-9E16-1106-E5D30808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03503"/>
            <a:ext cx="9905999" cy="3287698"/>
          </a:xfrm>
        </p:spPr>
        <p:txBody>
          <a:bodyPr/>
          <a:lstStyle/>
          <a:p>
            <a:r>
              <a:rPr lang="ru-RU" dirty="0"/>
              <a:t>Отсутствие альтернативных вариантов.</a:t>
            </a:r>
          </a:p>
          <a:p>
            <a:r>
              <a:rPr lang="ru-RU" dirty="0"/>
              <a:t>Собственный альтернативный взгляд и НИОКР.</a:t>
            </a:r>
          </a:p>
          <a:p>
            <a:r>
              <a:rPr lang="ru-RU" dirty="0"/>
              <a:t>Взрывной рост продаж.</a:t>
            </a:r>
          </a:p>
          <a:p>
            <a:r>
              <a:rPr lang="ru-RU" dirty="0"/>
              <a:t>Высокая маржинальная прибыль.</a:t>
            </a:r>
          </a:p>
        </p:txBody>
      </p:sp>
    </p:spTree>
    <p:extLst>
      <p:ext uri="{BB962C8B-B14F-4D97-AF65-F5344CB8AC3E}">
        <p14:creationId xmlns:p14="http://schemas.microsoft.com/office/powerpoint/2010/main" val="349321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309B7-F74A-F961-988D-FD9AB20D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Финансовая модель, фонд.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9DF75-B853-4A72-6392-2AED87CE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Вложение средств в реальный сектор экономики.</a:t>
            </a:r>
          </a:p>
          <a:p>
            <a:r>
              <a:rPr lang="ru-RU" dirty="0"/>
              <a:t>Защита основного капитала от инфляции и амортизационные отчисления.</a:t>
            </a:r>
          </a:p>
          <a:p>
            <a:r>
              <a:rPr lang="ru-RU" dirty="0"/>
              <a:t>НИОКР финансируемый из прибыли, отсутствие недофинансирования.</a:t>
            </a:r>
          </a:p>
          <a:p>
            <a:r>
              <a:rPr lang="ru-RU" dirty="0"/>
              <a:t>Необходимый объем финансирования 100 000 000 руб. </a:t>
            </a:r>
          </a:p>
        </p:txBody>
      </p:sp>
    </p:spTree>
    <p:extLst>
      <p:ext uri="{BB962C8B-B14F-4D97-AF65-F5344CB8AC3E}">
        <p14:creationId xmlns:p14="http://schemas.microsoft.com/office/powerpoint/2010/main" val="211450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B63C9-D568-30FF-5444-5CE1CD9F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Вложение средств в реальный сектор экономики.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BA741-E2AA-2E72-D77E-F6CA01433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823099"/>
            <a:ext cx="9905999" cy="2968102"/>
          </a:xfrm>
        </p:spPr>
        <p:txBody>
          <a:bodyPr/>
          <a:lstStyle/>
          <a:p>
            <a:pPr algn="just"/>
            <a:r>
              <a:rPr lang="ru-RU" dirty="0"/>
              <a:t>Недвижимость коммерческого назначения.</a:t>
            </a:r>
          </a:p>
          <a:p>
            <a:r>
              <a:rPr lang="ru-RU" dirty="0"/>
              <a:t>Корпоративные облигации и облигации федерального займа.</a:t>
            </a:r>
          </a:p>
          <a:p>
            <a:r>
              <a:rPr lang="ru-RU" dirty="0"/>
              <a:t>ПИФы, </a:t>
            </a:r>
            <a:r>
              <a:rPr lang="en-US" dirty="0"/>
              <a:t>SBMM.</a:t>
            </a:r>
          </a:p>
          <a:p>
            <a:r>
              <a:rPr lang="ru-RU" dirty="0"/>
              <a:t>Низкий риск профиль. </a:t>
            </a:r>
          </a:p>
        </p:txBody>
      </p:sp>
    </p:spTree>
    <p:extLst>
      <p:ext uri="{BB962C8B-B14F-4D97-AF65-F5344CB8AC3E}">
        <p14:creationId xmlns:p14="http://schemas.microsoft.com/office/powerpoint/2010/main" val="201416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F3447-B314-C982-8D93-87DF322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НИОКР финансируемый из прибыли, отсутствие недофинансирования.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55161-C93C-A796-5691-BE7537D9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Финансирование проекта из прибыли.</a:t>
            </a:r>
          </a:p>
          <a:p>
            <a:r>
              <a:rPr lang="ru-RU" dirty="0"/>
              <a:t>Небольшой штат.</a:t>
            </a:r>
          </a:p>
          <a:p>
            <a:r>
              <a:rPr lang="ru-RU" dirty="0"/>
              <a:t>Опытные образцы заказываются у подрядных организаций частями из разных мест.</a:t>
            </a:r>
          </a:p>
          <a:p>
            <a:r>
              <a:rPr lang="ru-RU" dirty="0"/>
              <a:t>Возможность технического и технологического развития.</a:t>
            </a:r>
          </a:p>
          <a:p>
            <a:r>
              <a:rPr lang="ru-RU" dirty="0"/>
              <a:t>Ограничение во времени но не финансах. </a:t>
            </a:r>
          </a:p>
        </p:txBody>
      </p:sp>
    </p:spTree>
    <p:extLst>
      <p:ext uri="{BB962C8B-B14F-4D97-AF65-F5344CB8AC3E}">
        <p14:creationId xmlns:p14="http://schemas.microsoft.com/office/powerpoint/2010/main" val="22923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A85F7-44D8-8926-6498-83C547A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Необходимый объем финансирования 100 000 000 руб. 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20C7-C51C-A16D-101F-E4DCEF68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с такими параметрами не может быть дешевым.</a:t>
            </a:r>
          </a:p>
          <a:p>
            <a:r>
              <a:rPr lang="ru-RU" dirty="0"/>
              <a:t>Ограничение в процентах от прибыли.   </a:t>
            </a:r>
          </a:p>
        </p:txBody>
      </p:sp>
    </p:spTree>
    <p:extLst>
      <p:ext uri="{BB962C8B-B14F-4D97-AF65-F5344CB8AC3E}">
        <p14:creationId xmlns:p14="http://schemas.microsoft.com/office/powerpoint/2010/main" val="1116630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341</TotalTime>
  <Words>329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Tw Cen MT</vt:lpstr>
      <vt:lpstr>Контур</vt:lpstr>
      <vt:lpstr>Ооо «зеленый импульс»</vt:lpstr>
      <vt:lpstr>Наша миссия</vt:lpstr>
      <vt:lpstr>Дешёвая, или даже условно бесплатная генерация электрической энергии.</vt:lpstr>
      <vt:lpstr>Дешёвая, или даже условно бесплатная генерация электрической энергии.</vt:lpstr>
      <vt:lpstr>Разработка и производство мобильных и дешёвых в использовании устройств генерации электрической энергии. </vt:lpstr>
      <vt:lpstr>Финансовая модель, фонд.</vt:lpstr>
      <vt:lpstr>Вложение средств в реальный сектор экономики. </vt:lpstr>
      <vt:lpstr>НИОКР финансируемый из прибыли, отсутствие недофинансирования. </vt:lpstr>
      <vt:lpstr>Необходимый объем финансирования 100 000 000 руб.  </vt:lpstr>
      <vt:lpstr>Основатель проекта.</vt:lpstr>
      <vt:lpstr>Для связи.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14</cp:revision>
  <dcterms:created xsi:type="dcterms:W3CDTF">2025-02-06T10:59:29Z</dcterms:created>
  <dcterms:modified xsi:type="dcterms:W3CDTF">2025-04-03T05:17:46Z</dcterms:modified>
</cp:coreProperties>
</file>